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3591" y="1739901"/>
            <a:ext cx="6232655" cy="359410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r>
              <a:rPr lang="es-GT" sz="2200" dirty="0"/>
              <a:t>La Asociación Deportiva Nacional de Tiro con Armas de Caza con relación al numeral 16 del artículo 10                  del Capítulo segundo, Decreto No. 57-2008                     informa:</a:t>
            </a:r>
            <a:br>
              <a:rPr lang="es-GT" sz="2200" dirty="0"/>
            </a:br>
            <a:r>
              <a:rPr lang="es-GT" sz="1200" dirty="0"/>
              <a:t>  </a:t>
            </a:r>
            <a:br>
              <a:rPr lang="es-GT" sz="1200" dirty="0"/>
            </a:br>
            <a:r>
              <a:rPr lang="es-GT" sz="2200" dirty="0"/>
              <a:t>Que las tres escrituras de usufructo publicadas</a:t>
            </a:r>
            <a:br>
              <a:rPr lang="es-GT" sz="2200" dirty="0"/>
            </a:br>
            <a:r>
              <a:rPr lang="es-MX" sz="2200" dirty="0"/>
              <a:t>Escritura 3 - CDAG - Terreno en Usufructo</a:t>
            </a:r>
            <a:br>
              <a:rPr lang="es-MX" sz="2200" dirty="0"/>
            </a:br>
            <a:r>
              <a:rPr lang="es-MX" sz="2200" dirty="0"/>
              <a:t>Escritura 7 - CDAG - Terreno en Usufructo</a:t>
            </a:r>
            <a:br>
              <a:rPr lang="es-MX" sz="2200" dirty="0"/>
            </a:br>
            <a:r>
              <a:rPr lang="es-MX" sz="2200" dirty="0"/>
              <a:t>Escritura 9 - COG - Terreno en Usufructo</a:t>
            </a:r>
            <a:br>
              <a:rPr lang="es-MX" sz="2200" dirty="0"/>
            </a:br>
            <a:br>
              <a:rPr lang="es-MX" sz="1200" dirty="0"/>
            </a:br>
            <a:r>
              <a:rPr lang="es-GT" sz="2200" dirty="0"/>
              <a:t>Representan el 100% de este tipo de contratos                 que posee la Asociación.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191851" y="184038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57565" y="536601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16, Ley de Acceso a la Información Pública)</a:t>
            </a:r>
          </a:p>
          <a:p>
            <a:r>
              <a:rPr lang="es-GT" sz="850" b="1" dirty="0"/>
              <a:t>CONTRATOS, LICENCIAS O CONCESIONES PARA EL USUFRUCTO O EXPLOTACIÓN DEL ESTADO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9893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006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65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</TotalTime>
  <Words>124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16 del artículo 10                  del Capítulo segundo, Decreto No. 57-2008                     informa:    Que las tres escrituras de usufructo publicadas Escritura 3 - CDAG - Terreno en Usufructo Escritura 7 - CDAG - Terreno en Usufructo Escritura 9 - COG - Terreno en Usufructo  Representan el 100% de este tipo de contratos                 que posee la Asociación.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2020-02-24T22:03:20Z</cp:lastPrinted>
  <dcterms:created xsi:type="dcterms:W3CDTF">2017-06-09T21:20:02Z</dcterms:created>
  <dcterms:modified xsi:type="dcterms:W3CDTF">2023-02-11T16:28:48Z</dcterms:modified>
</cp:coreProperties>
</file>