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68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3591" y="1739901"/>
            <a:ext cx="6232655" cy="3594100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200" dirty="0"/>
            </a:br>
            <a:r>
              <a:rPr lang="es-GT" sz="2200" dirty="0"/>
              <a:t>La Asociación Deportiva Nacional de Tiro con Armas de Caza con relación al numeral 16 del artículo 10                  del Capítulo segundo, Decreto No. 57-2008                     informa:</a:t>
            </a:r>
            <a:br>
              <a:rPr lang="es-GT" sz="2200" dirty="0"/>
            </a:br>
            <a:r>
              <a:rPr lang="es-GT" sz="1200" dirty="0"/>
              <a:t>  </a:t>
            </a:r>
            <a:br>
              <a:rPr lang="es-GT" sz="1200" dirty="0"/>
            </a:br>
            <a:r>
              <a:rPr lang="es-GT" sz="2200" dirty="0"/>
              <a:t>Que las tres escrituras de usufructo publicadas</a:t>
            </a:r>
            <a:br>
              <a:rPr lang="es-GT" sz="2200" dirty="0"/>
            </a:br>
            <a:r>
              <a:rPr lang="es-MX" sz="2200" dirty="0"/>
              <a:t>Escritura 3 - CDAG - Terreno en Usufructo</a:t>
            </a:r>
            <a:br>
              <a:rPr lang="es-MX" sz="2200" dirty="0"/>
            </a:br>
            <a:r>
              <a:rPr lang="es-MX" sz="2200" dirty="0"/>
              <a:t>Escritura 7 - CDAG - Terreno en Usufructo</a:t>
            </a:r>
            <a:br>
              <a:rPr lang="es-MX" sz="2200" dirty="0"/>
            </a:br>
            <a:r>
              <a:rPr lang="es-MX" sz="2200" dirty="0"/>
              <a:t>Escritura 9 - COG - Terreno en Usufructo</a:t>
            </a:r>
            <a:br>
              <a:rPr lang="es-MX" sz="2200" dirty="0"/>
            </a:br>
            <a:br>
              <a:rPr lang="es-MX" sz="1200" dirty="0"/>
            </a:br>
            <a:r>
              <a:rPr lang="es-GT" sz="2200" dirty="0"/>
              <a:t>Representan el 100% de este tipo de contratos                 que posee la Asociación.</a:t>
            </a:r>
          </a:p>
        </p:txBody>
      </p:sp>
      <p:cxnSp>
        <p:nvCxnSpPr>
          <p:cNvPr id="8" name="Conector recto 7"/>
          <p:cNvCxnSpPr/>
          <p:nvPr/>
        </p:nvCxnSpPr>
        <p:spPr>
          <a:xfrm>
            <a:off x="2191851" y="1840381"/>
            <a:ext cx="450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57565" y="5366012"/>
            <a:ext cx="414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1321071" y="6465823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16, Ley de Acceso a la Información Pública)</a:t>
            </a:r>
          </a:p>
          <a:p>
            <a:r>
              <a:rPr lang="es-GT" sz="850" b="1" dirty="0"/>
              <a:t>CONTRATOS, LICENCIAS O CONCESIONES PARA EL USUFRUCTO O EXPLOTACIÓN DEL ESTADO</a:t>
            </a:r>
          </a:p>
          <a:p>
            <a:r>
              <a:rPr lang="es-GT" sz="900" b="1" dirty="0"/>
              <a:t>Vigente período 2023</a:t>
            </a:r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08674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2989365" y="7135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00" b="1" dirty="0"/>
              <a:t>Asociación Deportiva Nacional de Tiro con Armas de Caza</a:t>
            </a:r>
          </a:p>
        </p:txBody>
      </p:sp>
      <p:pic>
        <p:nvPicPr>
          <p:cNvPr id="16" name="Imagen 1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53149" y="700689"/>
            <a:ext cx="5940000" cy="25714"/>
          </a:xfrm>
          <a:prstGeom prst="rect">
            <a:avLst/>
          </a:prstGeom>
        </p:spPr>
      </p:pic>
      <p:pic>
        <p:nvPicPr>
          <p:cNvPr id="17" name="Imagen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9" y="-580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365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3146</TotalTime>
  <Words>124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La Asociación Deportiva Nacional de Tiro con Armas de Caza con relación al numeral 16 del artículo 10                  del Capítulo segundo, Decreto No. 57-2008                     informa:    Que las tres escrituras de usufructo publicadas Escritura 3 - CDAG - Terreno en Usufructo Escritura 7 - CDAG - Terreno en Usufructo Escritura 9 - COG - Terreno en Usufructo  Representan el 100% de este tipo de contratos                 que posee la Asociación.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211</cp:revision>
  <cp:lastPrinted>2020-02-24T22:03:20Z</cp:lastPrinted>
  <dcterms:created xsi:type="dcterms:W3CDTF">2017-06-09T21:20:02Z</dcterms:created>
  <dcterms:modified xsi:type="dcterms:W3CDTF">2023-02-11T16:28:48Z</dcterms:modified>
</cp:coreProperties>
</file>